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2" r:id="rId3"/>
    <p:sldId id="259" r:id="rId4"/>
    <p:sldId id="257" r:id="rId5"/>
    <p:sldId id="258" r:id="rId6"/>
    <p:sldId id="260" r:id="rId7"/>
    <p:sldId id="261"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p:restoredTop sz="94648"/>
  </p:normalViewPr>
  <p:slideViewPr>
    <p:cSldViewPr>
      <p:cViewPr varScale="1">
        <p:scale>
          <a:sx n="110" d="100"/>
          <a:sy n="110" d="100"/>
        </p:scale>
        <p:origin x="-86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9/25/2017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xmlns=""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6</a:t>
            </a:fld>
            <a:endParaRPr lang="en-US"/>
          </a:p>
        </p:txBody>
      </p:sp>
    </p:spTree>
    <p:extLst>
      <p:ext uri="{BB962C8B-B14F-4D97-AF65-F5344CB8AC3E}">
        <p14:creationId xmlns:p14="http://schemas.microsoft.com/office/powerpoint/2010/main" xmlns="" val="8538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539F7-F31E-4C83-8E23-6A4D8A663BCC}" type="datetimeFigureOut">
              <a:rPr lang="en-CA" smtClean="0"/>
              <a:pPr/>
              <a:t>2017-09-25</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04DB0-B8E2-4205-A15A-DE28B48156F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a:p>
        </p:txBody>
      </p:sp>
      <p:sp>
        <p:nvSpPr>
          <p:cNvPr id="3" name="Subtitle 2"/>
          <p:cNvSpPr>
            <a:spLocks noGrp="1"/>
          </p:cNvSpPr>
          <p:nvPr>
            <p:ph type="subTitle" idx="1"/>
          </p:nvPr>
        </p:nvSpPr>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2411759" y="1844824"/>
          <a:ext cx="3888433" cy="3240360"/>
        </p:xfrm>
        <a:graphic>
          <a:graphicData uri="http://schemas.openxmlformats.org/drawingml/2006/table">
            <a:tbl>
              <a:tblPr firstRow="1" bandRow="1">
                <a:tableStyleId>{2D5ABB26-0587-4C30-8999-92F81FD0307C}</a:tableStyleId>
              </a:tblPr>
              <a:tblGrid>
                <a:gridCol w="2160240"/>
                <a:gridCol w="1728193"/>
              </a:tblGrid>
              <a:tr h="165618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4176">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Text Box 1"/>
          <p:cNvSpPr txBox="1">
            <a:spLocks noChangeArrowheads="1"/>
          </p:cNvSpPr>
          <p:nvPr/>
        </p:nvSpPr>
        <p:spPr bwMode="auto">
          <a:xfrm>
            <a:off x="0" y="6686550"/>
            <a:ext cx="4541838" cy="34734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endParaRPr lang="en-CA"/>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8" name="Group 17"/>
          <p:cNvGrpSpPr/>
          <p:nvPr/>
        </p:nvGrpSpPr>
        <p:grpSpPr>
          <a:xfrm>
            <a:off x="2411760" y="1844824"/>
            <a:ext cx="3871628" cy="3242667"/>
            <a:chOff x="2051720" y="1700808"/>
            <a:chExt cx="3871628" cy="3242667"/>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2051720" y="1700808"/>
              <a:ext cx="2133600" cy="1590675"/>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211960" y="1700808"/>
              <a:ext cx="1685925" cy="1590675"/>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2051720" y="3429000"/>
              <a:ext cx="2171700" cy="1514475"/>
            </a:xfrm>
            <a:prstGeom prst="rect">
              <a:avLst/>
            </a:prstGeom>
            <a:noFill/>
          </p:spPr>
        </p:pic>
        <p:pic>
          <p:nvPicPr>
            <p:cNvPr id="1026" name="Picture 20" descr="Endoscopic vs. microscopic middle ear surgery diagram"/>
            <p:cNvPicPr>
              <a:picLocks noChangeAspect="1" noChangeArrowheads="1"/>
            </p:cNvPicPr>
            <p:nvPr/>
          </p:nvPicPr>
          <p:blipFill>
            <a:blip r:embed="rId5" cstate="print"/>
            <a:srcRect/>
            <a:stretch>
              <a:fillRect/>
            </a:stretch>
          </p:blipFill>
          <p:spPr bwMode="auto">
            <a:xfrm>
              <a:off x="4447778" y="3407643"/>
              <a:ext cx="1276350" cy="1533525"/>
            </a:xfrm>
            <a:prstGeom prst="rect">
              <a:avLst/>
            </a:prstGeom>
            <a:noFill/>
          </p:spPr>
        </p:pic>
        <p:sp>
          <p:nvSpPr>
            <p:cNvPr id="14" name="TextBox 13"/>
            <p:cNvSpPr txBox="1"/>
            <p:nvPr/>
          </p:nvSpPr>
          <p:spPr>
            <a:xfrm>
              <a:off x="3923928" y="3007985"/>
              <a:ext cx="277640" cy="276999"/>
            </a:xfrm>
            <a:prstGeom prst="rect">
              <a:avLst/>
            </a:prstGeom>
            <a:noFill/>
          </p:spPr>
          <p:txBody>
            <a:bodyPr wrap="none" rtlCol="0">
              <a:spAutoFit/>
            </a:bodyPr>
            <a:lstStyle/>
            <a:p>
              <a:r>
                <a:rPr lang="en-CA" sz="1200" b="1" dirty="0" smtClean="0">
                  <a:solidFill>
                    <a:schemeClr val="bg1"/>
                  </a:solidFill>
                </a:rPr>
                <a:t>A</a:t>
              </a:r>
              <a:endParaRPr lang="en-CA" b="1" dirty="0">
                <a:solidFill>
                  <a:schemeClr val="bg1"/>
                </a:solidFill>
              </a:endParaRPr>
            </a:p>
          </p:txBody>
        </p:sp>
        <p:sp>
          <p:nvSpPr>
            <p:cNvPr id="15" name="TextBox 14"/>
            <p:cNvSpPr txBox="1"/>
            <p:nvPr/>
          </p:nvSpPr>
          <p:spPr>
            <a:xfrm>
              <a:off x="5652120" y="3007985"/>
              <a:ext cx="271228" cy="276999"/>
            </a:xfrm>
            <a:prstGeom prst="rect">
              <a:avLst/>
            </a:prstGeom>
            <a:noFill/>
          </p:spPr>
          <p:txBody>
            <a:bodyPr wrap="none" rtlCol="0">
              <a:spAutoFit/>
            </a:bodyPr>
            <a:lstStyle/>
            <a:p>
              <a:r>
                <a:rPr lang="en-CA" sz="1200" b="1" dirty="0" smtClean="0">
                  <a:solidFill>
                    <a:schemeClr val="bg1"/>
                  </a:solidFill>
                </a:rPr>
                <a:t>B</a:t>
              </a:r>
              <a:endParaRPr lang="en-CA" b="1" dirty="0">
                <a:solidFill>
                  <a:schemeClr val="bg1"/>
                </a:solidFill>
              </a:endParaRPr>
            </a:p>
          </p:txBody>
        </p:sp>
        <p:sp>
          <p:nvSpPr>
            <p:cNvPr id="16" name="TextBox 15"/>
            <p:cNvSpPr txBox="1"/>
            <p:nvPr/>
          </p:nvSpPr>
          <p:spPr>
            <a:xfrm>
              <a:off x="3995936" y="4653136"/>
              <a:ext cx="266420" cy="276999"/>
            </a:xfrm>
            <a:prstGeom prst="rect">
              <a:avLst/>
            </a:prstGeom>
            <a:noFill/>
          </p:spPr>
          <p:txBody>
            <a:bodyPr wrap="none" rtlCol="0">
              <a:spAutoFit/>
            </a:bodyPr>
            <a:lstStyle/>
            <a:p>
              <a:r>
                <a:rPr lang="en-CA" sz="1200" b="1" dirty="0" smtClean="0">
                  <a:solidFill>
                    <a:schemeClr val="bg1"/>
                  </a:solidFill>
                </a:rPr>
                <a:t>C</a:t>
              </a:r>
              <a:endParaRPr lang="en-CA" b="1" dirty="0">
                <a:solidFill>
                  <a:schemeClr val="bg1"/>
                </a:solidFill>
              </a:endParaRPr>
            </a:p>
          </p:txBody>
        </p:sp>
        <p:sp>
          <p:nvSpPr>
            <p:cNvPr id="17" name="TextBox 16"/>
            <p:cNvSpPr txBox="1"/>
            <p:nvPr/>
          </p:nvSpPr>
          <p:spPr>
            <a:xfrm>
              <a:off x="5580112" y="4592161"/>
              <a:ext cx="282450" cy="276999"/>
            </a:xfrm>
            <a:prstGeom prst="rect">
              <a:avLst/>
            </a:prstGeom>
            <a:noFill/>
          </p:spPr>
          <p:txBody>
            <a:bodyPr wrap="none" rtlCol="0">
              <a:spAutoFit/>
            </a:bodyPr>
            <a:lstStyle/>
            <a:p>
              <a:r>
                <a:rPr lang="en-CA" sz="1200" b="1" dirty="0" smtClean="0"/>
                <a:t>D</a:t>
              </a:r>
              <a:endParaRPr lang="en-CA"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3648" y="220486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xmlns=""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t="18500" r="2180" b="17450"/>
          <a:stretch/>
        </p:blipFill>
        <p:spPr>
          <a:xfrm>
            <a:off x="693930" y="692696"/>
            <a:ext cx="3773512" cy="43924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95536" y="1196049"/>
            <a:ext cx="7745401" cy="2671202"/>
            <a:chOff x="395536" y="1196049"/>
            <a:chExt cx="7745401" cy="2671202"/>
          </a:xfrm>
        </p:grpSpPr>
        <p:pic>
          <p:nvPicPr>
            <p:cNvPr id="9" name="Picture 8"/>
            <p:cNvPicPr>
              <a:picLocks noChangeAspect="1"/>
            </p:cNvPicPr>
            <p:nvPr/>
          </p:nvPicPr>
          <p:blipFill>
            <a:blip r:embed="rId3" cstate="print"/>
            <a:stretch>
              <a:fillRect/>
            </a:stretch>
          </p:blipFill>
          <p:spPr>
            <a:xfrm>
              <a:off x="395536" y="1196752"/>
              <a:ext cx="3490848" cy="2670499"/>
            </a:xfrm>
            <a:prstGeom prst="rect">
              <a:avLst/>
            </a:prstGeom>
          </p:spPr>
        </p:pic>
        <p:cxnSp>
          <p:nvCxnSpPr>
            <p:cNvPr id="11" name="Straight Arrow Connector 10"/>
            <p:cNvCxnSpPr/>
            <p:nvPr/>
          </p:nvCxnSpPr>
          <p:spPr>
            <a:xfrm flipH="1">
              <a:off x="1547664" y="1401743"/>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9672" y="1196752"/>
              <a:ext cx="660950" cy="276999"/>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619672" y="1628800"/>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1680" y="1412776"/>
              <a:ext cx="683200" cy="288032"/>
            </a:xfrm>
            <a:prstGeom prst="rect">
              <a:avLst/>
            </a:prstGeom>
            <a:noFill/>
          </p:spPr>
          <p:txBody>
            <a:bodyPr wrap="square" rtlCol="0">
              <a:spAutoFit/>
            </a:bodyPr>
            <a:lstStyle/>
            <a:p>
              <a:r>
                <a:rPr lang="en-CA" sz="1200" dirty="0" smtClean="0"/>
                <a:t>Ossicles</a:t>
              </a:r>
            </a:p>
          </p:txBody>
        </p:sp>
        <p:pic>
          <p:nvPicPr>
            <p:cNvPr id="25" name="Picture 24"/>
            <p:cNvPicPr>
              <a:picLocks noChangeAspect="1"/>
            </p:cNvPicPr>
            <p:nvPr/>
          </p:nvPicPr>
          <p:blipFill>
            <a:blip r:embed="rId4" cstate="print"/>
            <a:stretch>
              <a:fillRect/>
            </a:stretch>
          </p:blipFill>
          <p:spPr>
            <a:xfrm>
              <a:off x="4658891" y="1196049"/>
              <a:ext cx="3482046" cy="2664999"/>
            </a:xfrm>
            <a:prstGeom prst="rect">
              <a:avLst/>
            </a:prstGeom>
          </p:spPr>
        </p:pic>
        <p:cxnSp>
          <p:nvCxnSpPr>
            <p:cNvPr id="26" name="Straight Arrow Connector 25"/>
            <p:cNvCxnSpPr/>
            <p:nvPr/>
          </p:nvCxnSpPr>
          <p:spPr>
            <a:xfrm flipH="1">
              <a:off x="6300192" y="1844824"/>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37072" y="1628800"/>
              <a:ext cx="1115248"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56176" y="2492896"/>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28184" y="2924944"/>
              <a:ext cx="683200" cy="288032"/>
            </a:xfrm>
            <a:prstGeom prst="rect">
              <a:avLst/>
            </a:prstGeom>
            <a:noFill/>
          </p:spPr>
          <p:txBody>
            <a:bodyPr wrap="square" rtlCol="0">
              <a:spAutoFit/>
            </a:bodyPr>
            <a:lstStyle/>
            <a:p>
              <a:r>
                <a:rPr lang="en-CA" sz="1200" dirty="0" smtClean="0"/>
                <a:t>Ossicles</a:t>
              </a:r>
            </a:p>
          </p:txBody>
        </p:sp>
      </p:grpSp>
      <p:sp>
        <p:nvSpPr>
          <p:cNvPr id="33" name="TextBox 32"/>
          <p:cNvSpPr txBox="1"/>
          <p:nvPr/>
        </p:nvSpPr>
        <p:spPr>
          <a:xfrm>
            <a:off x="1084083" y="4041637"/>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xmlns="" val="0"/>
              </a:ext>
            </a:extLst>
          </a:blip>
          <a:srcRect l="20876" t="23302" r="986"/>
          <a:stretch/>
        </p:blipFill>
        <p:spPr>
          <a:xfrm>
            <a:off x="218391" y="4797152"/>
            <a:ext cx="2625418" cy="1932792"/>
          </a:xfrm>
          <a:prstGeom prst="rect">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xmlns="" val="0"/>
              </a:ext>
            </a:extLst>
          </a:blip>
          <a:srcRect l="30865" t="5715"/>
          <a:stretch/>
        </p:blipFill>
        <p:spPr>
          <a:xfrm>
            <a:off x="4788024" y="4353960"/>
            <a:ext cx="2322949" cy="2375984"/>
          </a:xfrm>
          <a:prstGeom prst="rect">
            <a:avLst/>
          </a:prstGeom>
        </p:spPr>
      </p:pic>
    </p:spTree>
    <p:extLst>
      <p:ext uri="{BB962C8B-B14F-4D97-AF65-F5344CB8AC3E}">
        <p14:creationId xmlns:p14="http://schemas.microsoft.com/office/powerpoint/2010/main" xmlns="" val="155421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272</Words>
  <Application>Microsoft Office PowerPoint</Application>
  <PresentationFormat>On-screen Show (4:3)</PresentationFormat>
  <Paragraphs>24</Paragraphs>
  <Slides>7</Slides>
  <Notes>1</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Slide 1</vt:lpstr>
      <vt:lpstr>Slide 2</vt:lpstr>
      <vt:lpstr>Slide 3</vt:lpstr>
      <vt:lpstr>Slide 4</vt:lpstr>
      <vt:lpstr>Slide 5</vt:lpstr>
      <vt:lpstr>Slide 6</vt:lpstr>
      <vt:lpstr>Slide 7</vt:lpstr>
    </vt:vector>
  </TitlesOfParts>
  <Company>HSC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28</cp:revision>
  <dcterms:created xsi:type="dcterms:W3CDTF">2017-08-30T22:16:52Z</dcterms:created>
  <dcterms:modified xsi:type="dcterms:W3CDTF">2017-09-26T04:38:24Z</dcterms:modified>
</cp:coreProperties>
</file>